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Wednesday, July 20,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432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Wednesday, July 20,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38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Wednesday, July 20,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99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Wednesday, July 20,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49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Wednesday, July 20,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172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Wednesday, July 20,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93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Wednesday, July 20,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442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Wednesday, July 20,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085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Wednesday, July 20,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081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Wednesday, July 20,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00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Wednesday, July 20,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30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Wednesday, July 20,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5354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E760B8C-89FC-4C84-BDDB-42EAB2395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 city with many tall buildings&#10;&#10;Description automatically generated with low confidence">
            <a:extLst>
              <a:ext uri="{FF2B5EF4-FFF2-40B4-BE49-F238E27FC236}">
                <a16:creationId xmlns:a16="http://schemas.microsoft.com/office/drawing/2014/main" id="{038A250D-525A-1E2D-B8BC-DF01471A85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26D9977B-0E49-40A1-B999-9C80377FC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100407" cy="6858000"/>
          </a:xfrm>
          <a:custGeom>
            <a:avLst/>
            <a:gdLst>
              <a:gd name="connsiteX0" fmla="*/ 1478232 w 7100407"/>
              <a:gd name="connsiteY0" fmla="*/ 0 h 6858000"/>
              <a:gd name="connsiteX1" fmla="*/ 5123701 w 7100407"/>
              <a:gd name="connsiteY1" fmla="*/ 0 h 6858000"/>
              <a:gd name="connsiteX2" fmla="*/ 5336836 w 7100407"/>
              <a:gd name="connsiteY2" fmla="*/ 117758 h 6858000"/>
              <a:gd name="connsiteX3" fmla="*/ 5569892 w 7100407"/>
              <a:gd name="connsiteY3" fmla="*/ 265913 h 6858000"/>
              <a:gd name="connsiteX4" fmla="*/ 6748214 w 7100407"/>
              <a:gd name="connsiteY4" fmla="*/ 1870260 h 6858000"/>
              <a:gd name="connsiteX5" fmla="*/ 7044312 w 7100407"/>
              <a:gd name="connsiteY5" fmla="*/ 3583629 h 6858000"/>
              <a:gd name="connsiteX6" fmla="*/ 5784507 w 7100407"/>
              <a:gd name="connsiteY6" fmla="*/ 6102159 h 6858000"/>
              <a:gd name="connsiteX7" fmla="*/ 4543102 w 7100407"/>
              <a:gd name="connsiteY7" fmla="*/ 6794309 h 6858000"/>
              <a:gd name="connsiteX8" fmla="*/ 4294648 w 7100407"/>
              <a:gd name="connsiteY8" fmla="*/ 6858000 h 6858000"/>
              <a:gd name="connsiteX9" fmla="*/ 2401901 w 7100407"/>
              <a:gd name="connsiteY9" fmla="*/ 6858000 h 6858000"/>
              <a:gd name="connsiteX10" fmla="*/ 2199908 w 7100407"/>
              <a:gd name="connsiteY10" fmla="*/ 6808527 h 6858000"/>
              <a:gd name="connsiteX11" fmla="*/ 1561496 w 7100407"/>
              <a:gd name="connsiteY11" fmla="*/ 6516913 h 6858000"/>
              <a:gd name="connsiteX12" fmla="*/ 508318 w 7100407"/>
              <a:gd name="connsiteY12" fmla="*/ 5721038 h 6858000"/>
              <a:gd name="connsiteX13" fmla="*/ 43792 w 7100407"/>
              <a:gd name="connsiteY13" fmla="*/ 5068808 h 6858000"/>
              <a:gd name="connsiteX14" fmla="*/ 0 w 7100407"/>
              <a:gd name="connsiteY14" fmla="*/ 4992019 h 6858000"/>
              <a:gd name="connsiteX15" fmla="*/ 0 w 7100407"/>
              <a:gd name="connsiteY15" fmla="*/ 1586010 h 6858000"/>
              <a:gd name="connsiteX16" fmla="*/ 3658 w 7100407"/>
              <a:gd name="connsiteY16" fmla="*/ 1575960 h 6858000"/>
              <a:gd name="connsiteX17" fmla="*/ 763224 w 7100407"/>
              <a:gd name="connsiteY17" fmla="*/ 435512 h 6858000"/>
              <a:gd name="connsiteX18" fmla="*/ 1376867 w 7100407"/>
              <a:gd name="connsiteY18" fmla="*/ 535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100407" h="6858000">
                <a:moveTo>
                  <a:pt x="1478232" y="0"/>
                </a:moveTo>
                <a:lnTo>
                  <a:pt x="5123701" y="0"/>
                </a:lnTo>
                <a:lnTo>
                  <a:pt x="5336836" y="117758"/>
                </a:lnTo>
                <a:cubicBezTo>
                  <a:pt x="5419064" y="166493"/>
                  <a:pt x="5496999" y="216088"/>
                  <a:pt x="5569892" y="265913"/>
                </a:cubicBezTo>
                <a:cubicBezTo>
                  <a:pt x="5738965" y="373824"/>
                  <a:pt x="6502212" y="1317394"/>
                  <a:pt x="6748214" y="1870260"/>
                </a:cubicBezTo>
                <a:cubicBezTo>
                  <a:pt x="6993681" y="2422592"/>
                  <a:pt x="7205013" y="2877517"/>
                  <a:pt x="7044312" y="3583629"/>
                </a:cubicBezTo>
                <a:cubicBezTo>
                  <a:pt x="6883604" y="4288680"/>
                  <a:pt x="6353534" y="5625104"/>
                  <a:pt x="5784507" y="6102159"/>
                </a:cubicBezTo>
                <a:cubicBezTo>
                  <a:pt x="5429525" y="6399659"/>
                  <a:pt x="5014472" y="6649034"/>
                  <a:pt x="4543102" y="6794309"/>
                </a:cubicBezTo>
                <a:lnTo>
                  <a:pt x="4294648" y="6858000"/>
                </a:lnTo>
                <a:lnTo>
                  <a:pt x="2401901" y="6858000"/>
                </a:lnTo>
                <a:lnTo>
                  <a:pt x="2199908" y="6808527"/>
                </a:lnTo>
                <a:cubicBezTo>
                  <a:pt x="1966062" y="6739921"/>
                  <a:pt x="1757315" y="6643529"/>
                  <a:pt x="1561496" y="6516913"/>
                </a:cubicBezTo>
                <a:cubicBezTo>
                  <a:pt x="1210791" y="6251624"/>
                  <a:pt x="784153" y="6061198"/>
                  <a:pt x="508318" y="5721038"/>
                </a:cubicBezTo>
                <a:cubicBezTo>
                  <a:pt x="370401" y="5550958"/>
                  <a:pt x="199309" y="5325558"/>
                  <a:pt x="43792" y="5068808"/>
                </a:cubicBezTo>
                <a:lnTo>
                  <a:pt x="0" y="4992019"/>
                </a:lnTo>
                <a:lnTo>
                  <a:pt x="0" y="1586010"/>
                </a:lnTo>
                <a:lnTo>
                  <a:pt x="3658" y="1575960"/>
                </a:lnTo>
                <a:cubicBezTo>
                  <a:pt x="175346" y="1155399"/>
                  <a:pt x="427427" y="771309"/>
                  <a:pt x="763224" y="435512"/>
                </a:cubicBezTo>
                <a:cubicBezTo>
                  <a:pt x="809294" y="389442"/>
                  <a:pt x="1049752" y="231096"/>
                  <a:pt x="1376867" y="53544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4F150C-AABE-15A0-1DC1-F1ED581D69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1449388"/>
            <a:ext cx="5015638" cy="20750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/>
              <a:t>Location, Location, Location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3374CD-DAAF-A332-20FB-95DC9E868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830398"/>
            <a:ext cx="5015638" cy="1219439"/>
          </a:xfrm>
        </p:spPr>
        <p:txBody>
          <a:bodyPr>
            <a:normAutofit/>
          </a:bodyPr>
          <a:lstStyle/>
          <a:p>
            <a:r>
              <a:rPr lang="en-US" dirty="0"/>
              <a:t>Does County Impact Rental Price in Bay Area?</a:t>
            </a:r>
          </a:p>
        </p:txBody>
      </p:sp>
    </p:spTree>
    <p:extLst>
      <p:ext uri="{BB962C8B-B14F-4D97-AF65-F5344CB8AC3E}">
        <p14:creationId xmlns:p14="http://schemas.microsoft.com/office/powerpoint/2010/main" val="90607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4F640-50B6-1C90-E819-6D6E737BE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A8584-8F1E-A621-335E-FD94F574C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33843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LightSeedRightStep">
      <a:dk1>
        <a:srgbClr val="000000"/>
      </a:dk1>
      <a:lt1>
        <a:srgbClr val="FFFFFF"/>
      </a:lt1>
      <a:dk2>
        <a:srgbClr val="242A41"/>
      </a:dk2>
      <a:lt2>
        <a:srgbClr val="E2E4E8"/>
      </a:lt2>
      <a:accent1>
        <a:srgbClr val="B89D76"/>
      </a:accent1>
      <a:accent2>
        <a:srgbClr val="A4A46C"/>
      </a:accent2>
      <a:accent3>
        <a:srgbClr val="95A77B"/>
      </a:accent3>
      <a:accent4>
        <a:srgbClr val="7BAC72"/>
      </a:accent4>
      <a:accent5>
        <a:srgbClr val="7FAC8B"/>
      </a:accent5>
      <a:accent6>
        <a:srgbClr val="71AB98"/>
      </a:accent6>
      <a:hlink>
        <a:srgbClr val="6582AC"/>
      </a:hlink>
      <a:folHlink>
        <a:srgbClr val="7F7F7F"/>
      </a:folHlink>
    </a:clrScheme>
    <a:fontScheme name="Blob">
      <a:majorFont>
        <a:latin typeface="Sagona Book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14</Words>
  <Application>Microsoft Macintosh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Avenir Next LT Pro</vt:lpstr>
      <vt:lpstr>Sagona Book</vt:lpstr>
      <vt:lpstr>The Hand Extrablack</vt:lpstr>
      <vt:lpstr>BlobVTI</vt:lpstr>
      <vt:lpstr>Location, Location, Location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Kao</dc:creator>
  <cp:lastModifiedBy>Scott Kao</cp:lastModifiedBy>
  <cp:revision>2</cp:revision>
  <dcterms:created xsi:type="dcterms:W3CDTF">2022-07-20T17:43:51Z</dcterms:created>
  <dcterms:modified xsi:type="dcterms:W3CDTF">2022-07-20T17:57:10Z</dcterms:modified>
</cp:coreProperties>
</file>

<file path=docProps/thumbnail.jpeg>
</file>